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9" r:id="rId4"/>
    <p:sldId id="260" r:id="rId5"/>
    <p:sldId id="261" r:id="rId6"/>
    <p:sldId id="265" r:id="rId7"/>
    <p:sldId id="268" r:id="rId8"/>
    <p:sldId id="269" r:id="rId9"/>
    <p:sldId id="263" r:id="rId10"/>
    <p:sldId id="266" r:id="rId11"/>
    <p:sldId id="270" r:id="rId12"/>
    <p:sldId id="271" r:id="rId13"/>
    <p:sldId id="257" r:id="rId14"/>
    <p:sldId id="274" r:id="rId15"/>
    <p:sldId id="258" r:id="rId16"/>
    <p:sldId id="272" r:id="rId17"/>
    <p:sldId id="278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74388"/>
  </p:normalViewPr>
  <p:slideViewPr>
    <p:cSldViewPr snapToGrid="0">
      <p:cViewPr varScale="1">
        <p:scale>
          <a:sx n="82" d="100"/>
          <a:sy n="82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Data Plan – (Part of your Final)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is the Model for your Final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cleaned 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Bex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three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three preliminary ideas. Find the bucket that connected you. Focus on that.  And think about three related options for that one idea.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Meet in your groups to discuss your potential project ideas. As a group, you will pitch three potential ideas to a group of judges next time. This means you will have to select which ideas you will propose.</a:t>
            </a:r>
          </a:p>
          <a:p>
            <a:r>
              <a:rPr lang="en-US" dirty="0"/>
              <a:t>Send me your list of your group’s three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Helpful to give some instructions for how to use the materials.</a:t>
            </a:r>
          </a:p>
          <a:p>
            <a:r>
              <a:rPr lang="en-US" sz="3600" dirty="0"/>
              <a:t>Ethical considerations are real </a:t>
            </a:r>
          </a:p>
          <a:p>
            <a:pPr lvl="1"/>
            <a:r>
              <a:rPr lang="en-US" sz="3200" dirty="0"/>
              <a:t>Can you trust them?</a:t>
            </a:r>
          </a:p>
          <a:p>
            <a:pPr lvl="1"/>
            <a:r>
              <a:rPr lang="en-US" sz="3200" dirty="0"/>
              <a:t>What rights do they have?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380F7-7999-752F-6715-C288A8B3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595</Words>
  <Application>Microsoft Macintosh PowerPoint</Application>
  <PresentationFormat>Widescreen</PresentationFormat>
  <Paragraphs>111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Distribution Week 7</vt:lpstr>
      <vt:lpstr>Distributing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Making a Data Plan – (Part of your Final)</vt:lpstr>
      <vt:lpstr>All of this is the Model for your Final Project!</vt:lpstr>
      <vt:lpstr>Groups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257</cp:revision>
  <dcterms:created xsi:type="dcterms:W3CDTF">2024-12-10T15:14:51Z</dcterms:created>
  <dcterms:modified xsi:type="dcterms:W3CDTF">2025-02-24T18:05:48Z</dcterms:modified>
</cp:coreProperties>
</file>